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3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0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1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8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2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1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0E81A-ED02-4DA9-A478-92AE19E656B9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9461-F5A0-4A52-84EF-9063FE8B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7854" y="1122362"/>
            <a:ext cx="9130145" cy="2393921"/>
          </a:xfrm>
        </p:spPr>
        <p:txBody>
          <a:bodyPr/>
          <a:lstStyle/>
          <a:p>
            <a:r>
              <a:rPr lang="nb-NO" dirty="0" smtClean="0"/>
              <a:t>Sommerleir på Hvaler 2018</a:t>
            </a:r>
            <a:br>
              <a:rPr lang="nb-NO" dirty="0" smtClean="0"/>
            </a:br>
            <a:r>
              <a:rPr lang="nb-NO" dirty="0" smtClean="0"/>
              <a:t>4- 11 august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4- 11 august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77" y="3509963"/>
            <a:ext cx="4514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6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 uke på </a:t>
            </a:r>
            <a:r>
              <a:rPr lang="nb-NO" dirty="0" err="1" smtClean="0"/>
              <a:t>Tredalen</a:t>
            </a:r>
            <a:r>
              <a:rPr lang="nb-NO" dirty="0" smtClean="0"/>
              <a:t>, Spjærøy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170 speidere fra Bjørnemyr, Drøbak, Son, </a:t>
            </a:r>
          </a:p>
          <a:p>
            <a:pPr marL="0" indent="0">
              <a:buNone/>
            </a:pPr>
            <a:r>
              <a:rPr lang="nb-NO" dirty="0" smtClean="0"/>
              <a:t>Vestby, Rygge og Ås. </a:t>
            </a:r>
          </a:p>
          <a:p>
            <a:r>
              <a:rPr lang="nb-NO" dirty="0" smtClean="0"/>
              <a:t>4 </a:t>
            </a:r>
            <a:r>
              <a:rPr lang="nb-NO" dirty="0" err="1" smtClean="0"/>
              <a:t>aug</a:t>
            </a:r>
            <a:r>
              <a:rPr lang="nb-NO" dirty="0" smtClean="0"/>
              <a:t>: Ankomst </a:t>
            </a:r>
            <a:r>
              <a:rPr lang="nb-NO" dirty="0" err="1" smtClean="0"/>
              <a:t>kl</a:t>
            </a:r>
            <a:r>
              <a:rPr lang="nb-NO" dirty="0" smtClean="0"/>
              <a:t> 15. Foreldrekjøring. </a:t>
            </a:r>
          </a:p>
          <a:p>
            <a:r>
              <a:rPr lang="nb-NO" dirty="0" smtClean="0"/>
              <a:t>5 </a:t>
            </a:r>
            <a:r>
              <a:rPr lang="nb-NO" dirty="0" err="1" smtClean="0"/>
              <a:t>aug</a:t>
            </a:r>
            <a:r>
              <a:rPr lang="nb-NO" dirty="0" smtClean="0"/>
              <a:t>: Bli kjent.</a:t>
            </a:r>
          </a:p>
          <a:p>
            <a:r>
              <a:rPr lang="nb-NO" dirty="0" smtClean="0"/>
              <a:t>6 </a:t>
            </a:r>
            <a:r>
              <a:rPr lang="nb-NO" dirty="0" err="1" smtClean="0"/>
              <a:t>aug</a:t>
            </a:r>
            <a:r>
              <a:rPr lang="nb-NO" dirty="0" smtClean="0"/>
              <a:t>: Kystmuseet, fiske vår egen mat. </a:t>
            </a:r>
          </a:p>
          <a:p>
            <a:r>
              <a:rPr lang="nb-NO" dirty="0" smtClean="0"/>
              <a:t>7-9 </a:t>
            </a:r>
            <a:r>
              <a:rPr lang="nb-NO" dirty="0" err="1" smtClean="0"/>
              <a:t>aug</a:t>
            </a:r>
            <a:r>
              <a:rPr lang="nb-NO" dirty="0" smtClean="0"/>
              <a:t>: Haik. </a:t>
            </a:r>
          </a:p>
          <a:p>
            <a:r>
              <a:rPr lang="nb-NO" dirty="0" smtClean="0"/>
              <a:t>10 </a:t>
            </a:r>
            <a:r>
              <a:rPr lang="nb-NO" dirty="0" err="1" smtClean="0"/>
              <a:t>aug</a:t>
            </a:r>
            <a:r>
              <a:rPr lang="nb-NO" dirty="0" smtClean="0"/>
              <a:t>: Besøk av Flokkene, stor grillfest</a:t>
            </a:r>
          </a:p>
          <a:p>
            <a:r>
              <a:rPr lang="nb-NO" dirty="0" smtClean="0"/>
              <a:t>11 </a:t>
            </a:r>
            <a:r>
              <a:rPr lang="nb-NO" dirty="0" err="1" smtClean="0"/>
              <a:t>aug</a:t>
            </a:r>
            <a:r>
              <a:rPr lang="nb-NO" dirty="0" smtClean="0"/>
              <a:t>: </a:t>
            </a:r>
            <a:r>
              <a:rPr lang="nb-NO" dirty="0" err="1" smtClean="0"/>
              <a:t>Nedpakking</a:t>
            </a:r>
            <a:r>
              <a:rPr lang="nb-NO" dirty="0" smtClean="0"/>
              <a:t>. Hentes </a:t>
            </a:r>
            <a:r>
              <a:rPr lang="nb-NO" dirty="0" err="1" smtClean="0"/>
              <a:t>kl</a:t>
            </a:r>
            <a:r>
              <a:rPr lang="nb-NO" dirty="0" smtClean="0"/>
              <a:t> 12. Foreldrekjøring</a:t>
            </a:r>
          </a:p>
          <a:p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45" y="939338"/>
            <a:ext cx="5061275" cy="19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7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Ferdigheter og sikkerhet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øver på kano før vi drar</a:t>
            </a:r>
          </a:p>
          <a:p>
            <a:r>
              <a:rPr lang="nb-NO" dirty="0" smtClean="0"/>
              <a:t>Kanoene følges av rovere</a:t>
            </a:r>
          </a:p>
          <a:p>
            <a:r>
              <a:rPr lang="nb-NO" dirty="0" smtClean="0"/>
              <a:t>Alle får redningsvest  </a:t>
            </a:r>
          </a:p>
          <a:p>
            <a:r>
              <a:rPr lang="nb-NO" dirty="0" smtClean="0"/>
              <a:t>Badevakt, ingen bader alene </a:t>
            </a:r>
          </a:p>
          <a:p>
            <a:r>
              <a:rPr lang="nb-NO" dirty="0" smtClean="0"/>
              <a:t>Seiling valgfag med ledere</a:t>
            </a:r>
          </a:p>
          <a:p>
            <a:r>
              <a:rPr lang="nb-NO" dirty="0" smtClean="0"/>
              <a:t>Sanitet på stedet</a:t>
            </a:r>
          </a:p>
          <a:p>
            <a:r>
              <a:rPr lang="nb-NO" dirty="0" smtClean="0"/>
              <a:t>20 minutter til legevakt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03" y="1562792"/>
            <a:ext cx="6040581" cy="39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Haik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Patruljene klarer seg alene i 1 natt, 2 døgn</a:t>
            </a:r>
          </a:p>
          <a:p>
            <a:r>
              <a:rPr lang="nb-NO" sz="2400" dirty="0"/>
              <a:t>Kanopadling til </a:t>
            </a:r>
            <a:r>
              <a:rPr lang="nb-NO" sz="2400" dirty="0" err="1"/>
              <a:t>Tjellholmen</a:t>
            </a:r>
            <a:r>
              <a:rPr lang="nb-NO" sz="2400" dirty="0"/>
              <a:t>, slå leir, båt til Gamlebyen i Fredrikstad, </a:t>
            </a:r>
            <a:r>
              <a:rPr lang="nb-NO" sz="2400" dirty="0" err="1" smtClean="0"/>
              <a:t>byorientering</a:t>
            </a:r>
            <a:r>
              <a:rPr lang="nb-NO" sz="2400" dirty="0" smtClean="0"/>
              <a:t>, </a:t>
            </a:r>
            <a:r>
              <a:rPr lang="nb-NO" sz="2400" dirty="0"/>
              <a:t>buss tilbake</a:t>
            </a:r>
            <a:endParaRPr lang="nb-NO" sz="2400" dirty="0" smtClean="0"/>
          </a:p>
          <a:p>
            <a:r>
              <a:rPr lang="nb-NO" sz="2400" dirty="0" smtClean="0"/>
              <a:t>Kombinerer friluftsliv, ferdigheter på sjøen, sosiale ferdigheter, kartlesing og kreativitet</a:t>
            </a:r>
            <a:r>
              <a:rPr lang="nb-NO" dirty="0" smtClean="0"/>
              <a:t>. </a:t>
            </a:r>
          </a:p>
          <a:p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86" y="3845703"/>
            <a:ext cx="5703916" cy="28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4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Pakkeliste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Speiderskjorte og speiderskjerf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Sovepose</a:t>
            </a:r>
            <a:br>
              <a:rPr lang="nb-NO" dirty="0" smtClean="0"/>
            </a:br>
            <a:r>
              <a:rPr lang="nb-NO" dirty="0" smtClean="0"/>
              <a:t>Liggeunderlag</a:t>
            </a:r>
            <a:br>
              <a:rPr lang="nb-NO" dirty="0" smtClean="0"/>
            </a:br>
            <a:r>
              <a:rPr lang="nb-NO" dirty="0" smtClean="0"/>
              <a:t>Toalettsaker, solkrem og myggmiddel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Kopp/tallerken/bestikk</a:t>
            </a:r>
            <a:br>
              <a:rPr lang="nb-NO" dirty="0" smtClean="0"/>
            </a:br>
            <a:r>
              <a:rPr lang="nb-NO" sz="2900" dirty="0"/>
              <a:t>Ekstra </a:t>
            </a:r>
            <a:r>
              <a:rPr lang="nb-NO" sz="2900" dirty="0" smtClean="0"/>
              <a:t>skift, Ullundertøy</a:t>
            </a:r>
            <a:endParaRPr lang="nb-NO" sz="2900" dirty="0"/>
          </a:p>
          <a:p>
            <a:pPr marL="0" indent="0">
              <a:buNone/>
            </a:pPr>
            <a:r>
              <a:rPr lang="nb-NO" sz="2900" dirty="0"/>
              <a:t>Lue</a:t>
            </a:r>
            <a:r>
              <a:rPr lang="nb-NO" sz="2900" dirty="0"/>
              <a:t>/ </a:t>
            </a:r>
            <a:r>
              <a:rPr lang="nb-NO" sz="2900" dirty="0" smtClean="0"/>
              <a:t>bøff</a:t>
            </a:r>
            <a:r>
              <a:rPr lang="nb-NO" sz="2900" dirty="0"/>
              <a:t/>
            </a:r>
            <a:br>
              <a:rPr lang="nb-NO" sz="2900" dirty="0"/>
            </a:br>
            <a:r>
              <a:rPr lang="nb-NO" sz="2900" dirty="0"/>
              <a:t>Varm genser (gjerne ull)</a:t>
            </a:r>
            <a:br>
              <a:rPr lang="nb-NO" sz="2900" dirty="0"/>
            </a:br>
            <a:r>
              <a:rPr lang="nb-NO" sz="2900" dirty="0"/>
              <a:t>Leirbålskappe </a:t>
            </a:r>
            <a:r>
              <a:rPr lang="nb-NO" sz="2900" dirty="0"/>
              <a:t>(om du har)</a:t>
            </a:r>
            <a:br>
              <a:rPr lang="nb-NO" sz="2900" dirty="0"/>
            </a:br>
            <a:r>
              <a:rPr lang="nb-NO" sz="2900" dirty="0"/>
              <a:t>Badetøy og håndkle</a:t>
            </a:r>
            <a:br>
              <a:rPr lang="nb-NO" sz="2900" dirty="0"/>
            </a:br>
            <a:r>
              <a:rPr lang="nb-NO" sz="2900" dirty="0"/>
              <a:t>Ekstra sko/gummistøvler</a:t>
            </a:r>
            <a:br>
              <a:rPr lang="nb-NO" sz="2900" dirty="0"/>
            </a:br>
            <a:r>
              <a:rPr lang="nb-NO" sz="2900" dirty="0"/>
              <a:t>Vannflaske </a:t>
            </a:r>
            <a:r>
              <a:rPr lang="nb-NO" dirty="0" smtClean="0"/>
              <a:t>m/vann</a:t>
            </a:r>
            <a:br>
              <a:rPr lang="nb-NO" dirty="0" smtClean="0"/>
            </a:br>
            <a:r>
              <a:rPr lang="nb-NO" dirty="0" smtClean="0"/>
              <a:t>Kniv</a:t>
            </a:r>
            <a:br>
              <a:rPr lang="nb-NO" dirty="0" smtClean="0"/>
            </a:br>
            <a:r>
              <a:rPr lang="nb-NO" dirty="0" smtClean="0"/>
              <a:t>Hode- eller lommelykt</a:t>
            </a:r>
            <a:br>
              <a:rPr lang="nb-NO" dirty="0" smtClean="0"/>
            </a:br>
            <a:r>
              <a:rPr lang="nb-NO" dirty="0" smtClean="0"/>
              <a:t>Regntøy</a:t>
            </a:r>
            <a:br>
              <a:rPr lang="nb-NO" dirty="0" smtClean="0"/>
            </a:br>
            <a:r>
              <a:rPr lang="nb-NO" dirty="0" smtClean="0"/>
              <a:t>Fiskestang (om du har)</a:t>
            </a:r>
            <a:br>
              <a:rPr lang="nb-NO" dirty="0" smtClean="0"/>
            </a:br>
            <a:r>
              <a:rPr lang="nb-NO" dirty="0" smtClean="0"/>
              <a:t>Toalettpapir</a:t>
            </a:r>
          </a:p>
          <a:p>
            <a:pPr marL="0" indent="0">
              <a:buNone/>
            </a:pPr>
            <a:r>
              <a:rPr lang="nb-NO" dirty="0" smtClean="0"/>
              <a:t>To store svarte søppelsekker</a:t>
            </a:r>
          </a:p>
          <a:p>
            <a:pPr marL="0" indent="0">
              <a:buNone/>
            </a:pPr>
            <a:r>
              <a:rPr lang="nb-NO" dirty="0" smtClean="0"/>
              <a:t>Lommelykt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Kamera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Lommepenger til kiosk og måltid i Gamlebyen</a:t>
            </a:r>
            <a:br>
              <a:rPr lang="nb-NO" dirty="0" smtClean="0"/>
            </a:br>
            <a:r>
              <a:rPr lang="nb-NO" dirty="0" smtClean="0"/>
              <a:t>Mobiltelefonen lar du bli hjemme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519652" cy="41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4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Kjøring og henting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Lite parkering på stedet. Speiderne settes av og går </a:t>
            </a:r>
            <a:r>
              <a:rPr lang="nb-NO" dirty="0" err="1" smtClean="0"/>
              <a:t>ca</a:t>
            </a:r>
            <a:r>
              <a:rPr lang="nb-NO" dirty="0" smtClean="0"/>
              <a:t> 1 km til leirstedet. </a:t>
            </a:r>
          </a:p>
          <a:p>
            <a:endParaRPr lang="nb-NO" dirty="0"/>
          </a:p>
          <a:p>
            <a:r>
              <a:rPr lang="nb-NO" dirty="0" smtClean="0"/>
              <a:t>20 speidere. 4-5 ledere, 3 ledere i stab. </a:t>
            </a:r>
          </a:p>
          <a:p>
            <a:r>
              <a:rPr lang="nb-NO" dirty="0" smtClean="0"/>
              <a:t>Trenger 7 biler hver vei. </a:t>
            </a:r>
            <a:r>
              <a:rPr lang="nb-NO" dirty="0" smtClean="0"/>
              <a:t>Kommer egen </a:t>
            </a:r>
            <a:r>
              <a:rPr lang="nb-NO" dirty="0" err="1"/>
              <a:t>S</a:t>
            </a:r>
            <a:r>
              <a:rPr lang="nb-NO" smtClean="0"/>
              <a:t>pond</a:t>
            </a:r>
            <a:r>
              <a:rPr lang="nb-NO" dirty="0" smtClean="0"/>
              <a:t> på hvem som kan kjøre.</a:t>
            </a:r>
            <a:endParaRPr lang="nb-NO" dirty="0"/>
          </a:p>
          <a:p>
            <a:r>
              <a:rPr lang="nb-NO" dirty="0" smtClean="0"/>
              <a:t>1t 45 min å kjøre en vei. </a:t>
            </a:r>
          </a:p>
          <a:p>
            <a:r>
              <a:rPr lang="nb-NO" dirty="0" smtClean="0"/>
              <a:t>Kjøre fra Bjørnemyr 4 august </a:t>
            </a:r>
            <a:r>
              <a:rPr lang="nb-NO" dirty="0" err="1" smtClean="0"/>
              <a:t>kl</a:t>
            </a:r>
            <a:r>
              <a:rPr lang="nb-NO" dirty="0" smtClean="0"/>
              <a:t> 13</a:t>
            </a:r>
          </a:p>
          <a:p>
            <a:r>
              <a:rPr lang="nb-NO" dirty="0" smtClean="0"/>
              <a:t>Henter på </a:t>
            </a:r>
            <a:r>
              <a:rPr lang="nb-NO" dirty="0" err="1" smtClean="0"/>
              <a:t>Tredalen</a:t>
            </a:r>
            <a:r>
              <a:rPr lang="nb-NO" dirty="0" smtClean="0"/>
              <a:t> 11 august </a:t>
            </a:r>
            <a:r>
              <a:rPr lang="nb-NO" dirty="0" err="1" smtClean="0"/>
              <a:t>kl</a:t>
            </a:r>
            <a:r>
              <a:rPr lang="nb-NO" dirty="0" smtClean="0"/>
              <a:t> 12.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3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Ledere som er med på leiren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Kristine: Hele uka</a:t>
            </a:r>
          </a:p>
          <a:p>
            <a:r>
              <a:rPr lang="nb-NO" dirty="0" smtClean="0"/>
              <a:t>Frode: Hele uka</a:t>
            </a:r>
          </a:p>
          <a:p>
            <a:r>
              <a:rPr lang="nb-NO" dirty="0" smtClean="0"/>
              <a:t>Kristian: Lørdag- torsdag</a:t>
            </a:r>
          </a:p>
          <a:p>
            <a:r>
              <a:rPr lang="nb-NO" dirty="0" smtClean="0"/>
              <a:t>Harald: Tirsdag- Lørdag</a:t>
            </a:r>
          </a:p>
          <a:p>
            <a:r>
              <a:rPr lang="nb-NO" dirty="0" smtClean="0"/>
              <a:t>Lars: Fredag- lørdag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Hege: Hele uka i stab (forsyning)</a:t>
            </a:r>
          </a:p>
          <a:p>
            <a:r>
              <a:rPr lang="nb-NO" dirty="0" smtClean="0"/>
              <a:t>Espen: Hele uka i stab (sanitet)</a:t>
            </a:r>
          </a:p>
          <a:p>
            <a:r>
              <a:rPr lang="nb-NO" dirty="0" smtClean="0"/>
              <a:t>Thomas: Lørdag-torsdag i stab (teknisk)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6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276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Sommerleir på Hvaler 2018 4- 11 august</vt:lpstr>
      <vt:lpstr>1 uke på Tredalen, Spjærøy</vt:lpstr>
      <vt:lpstr>Ferdigheter og sikkerhet</vt:lpstr>
      <vt:lpstr>Haik</vt:lpstr>
      <vt:lpstr>Pakkeliste</vt:lpstr>
      <vt:lpstr>Kjøring og henting</vt:lpstr>
      <vt:lpstr>Ledere som er med på leiren</vt:lpstr>
    </vt:vector>
  </TitlesOfParts>
  <Company>DSS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Sommerleir på Hvaler 2018</dc:title>
  <dc:creator>Ragnhildstveit Hege</dc:creator>
  <cp:lastModifiedBy>Ragnhildstveit Hege</cp:lastModifiedBy>
  <cp:revision>15</cp:revision>
  <dcterms:created xsi:type="dcterms:W3CDTF">2018-05-17T18:25:16Z</dcterms:created>
  <dcterms:modified xsi:type="dcterms:W3CDTF">2018-05-24T20:47:36Z</dcterms:modified>
</cp:coreProperties>
</file>